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64" r:id="rId6"/>
    <p:sldId id="258" r:id="rId7"/>
    <p:sldId id="262" r:id="rId8"/>
    <p:sldId id="265" r:id="rId9"/>
    <p:sldId id="259" r:id="rId10"/>
    <p:sldId id="263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6056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0660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9911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512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3177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0721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4976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6496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8644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1257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038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51E8-E037-4B94-8C5A-D2F6D57CF2DD}" type="datetimeFigureOut">
              <a:rPr lang="uk-UA" smtClean="0"/>
              <a:pPr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5338-6C47-426F-8A13-D8E8E324155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4844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300" y="0"/>
            <a:ext cx="878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53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601" y="0"/>
            <a:ext cx="8382000" cy="67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93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a5/94/e3/a594e384df1f29924cec7726923c10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101" y="215900"/>
            <a:ext cx="4867274" cy="62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.pinimg.com/564x/5a/b7/c1/5ab7c1396ab4425647ddb77dc1d1af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4" y="215900"/>
            <a:ext cx="6257926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91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.pinimg.com/564x/77/bf/8f/77bf8f199350bd92599cfcd6595c9e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5" y="215900"/>
            <a:ext cx="5362575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11/95/24/1195242fcce322e07fa1dd2f1c47a8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15900"/>
            <a:ext cx="6505576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929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ce/d6/9f/ced69fd08663a678cf0f3574a1e44d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301" y="254000"/>
            <a:ext cx="608255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564x/f5/c5/f9/f5c5f9dd01b319893e5702a8867a16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76" y="749300"/>
            <a:ext cx="5727700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811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68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300" y="55832"/>
            <a:ext cx="9283700" cy="68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17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0" y="1714500"/>
          <a:ext cx="6094413" cy="3427413"/>
        </p:xfrm>
        <a:graphic>
          <a:graphicData uri="http://schemas.openxmlformats.org/presentationml/2006/ole">
            <p:oleObj spid="_x0000_s1026" name="Презентация" r:id="rId4" imgW="6094535" imgH="3427323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6259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72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2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76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64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66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2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Презентация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Gorynych</dc:creator>
  <cp:lastModifiedBy>Пользователь Windows</cp:lastModifiedBy>
  <cp:revision>8</cp:revision>
  <dcterms:created xsi:type="dcterms:W3CDTF">2021-10-23T15:06:21Z</dcterms:created>
  <dcterms:modified xsi:type="dcterms:W3CDTF">2022-10-22T10:53:54Z</dcterms:modified>
</cp:coreProperties>
</file>