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6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embeddedFontLst>
    <p:embeddedFont>
      <p:font typeface="Roboto" charset="0"/>
      <p:regular r:id="rId4"/>
      <p:bold r:id="rId5"/>
      <p:italic r:id="rId6"/>
      <p:boldItalic r:id="rId7"/>
    </p:embeddedFont>
    <p:embeddedFont>
      <p:font typeface="Roboto Slab" charset="0"/>
      <p:regular r:id="rId8"/>
      <p:bold r:id="rId9"/>
    </p:embeddedFont>
    <p:embeddedFont>
      <p:font typeface="Oxygen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CE31394-9BC7-4E82-89A9-C33D0191A3BF}">
  <a:tblStyle styleId="{ECE31394-9BC7-4E82-89A9-C33D0191A3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(sea)">
  <p:cSld name="TITLE_AND_BODY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-275" y="-56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57425" y="887475"/>
            <a:ext cx="6153300" cy="72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57425" y="1709141"/>
            <a:ext cx="6153300" cy="31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◍"/>
              <a:defRPr sz="24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36" name="Google Shape;36;p6" descr="Sea, Ocean, Infinity, Wide,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8825" y="644588"/>
            <a:ext cx="2061925" cy="84309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80577" y="4673644"/>
            <a:ext cx="45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(sky)">
  <p:cSld name="TITLE_AND_BODY_1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-275" y="-56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257425" y="887475"/>
            <a:ext cx="6153300" cy="72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2257425" y="1709141"/>
            <a:ext cx="6153300" cy="31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◍"/>
              <a:defRPr sz="24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42" name="Google Shape;42;p7" descr="Sea, Ocean, Infinity, Wide,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8825" y="644588"/>
            <a:ext cx="2061925" cy="843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7" descr="Flat land, big sky, Wicken F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8825" y="644588"/>
            <a:ext cx="2061925" cy="84309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80577" y="4673644"/>
            <a:ext cx="45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(sea)">
  <p:cSld name="TITLE_AND_TWO_COLUMNS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-275" y="-56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4" name="Google Shape;54;p9" descr="Sea, Ocean, Infinity, Wide,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8825" y="644588"/>
            <a:ext cx="2061925" cy="84309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2257425" y="1764506"/>
            <a:ext cx="3120900" cy="31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Clr>
                <a:srgbClr val="539EB9"/>
              </a:buClr>
              <a:buSzPts val="1800"/>
              <a:buChar char="◍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5566073" y="1764506"/>
            <a:ext cx="3120900" cy="31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Clr>
                <a:srgbClr val="539EB9"/>
              </a:buClr>
              <a:buSzPts val="1800"/>
              <a:buChar char="◍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539EB9"/>
              </a:buClr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257425" y="887475"/>
            <a:ext cx="6153300" cy="72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480577" y="4673644"/>
            <a:ext cx="45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 (sky)">
  <p:cSld name="TITLE_AND_TWO_COLUMNS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/>
          <p:nvPr/>
        </p:nvSpPr>
        <p:spPr>
          <a:xfrm>
            <a:off x="-275" y="-56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3" descr="Flat land, big sky, Wicken Fe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8825" y="644588"/>
            <a:ext cx="2061925" cy="84309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2257426" y="1864519"/>
            <a:ext cx="2051700" cy="30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689EE1"/>
              </a:buClr>
              <a:buSzPts val="1400"/>
              <a:buChar char="◍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2"/>
          </p:nvPr>
        </p:nvSpPr>
        <p:spPr>
          <a:xfrm>
            <a:off x="4414202" y="1864519"/>
            <a:ext cx="2051700" cy="30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689EE1"/>
              </a:buClr>
              <a:buSzPts val="1400"/>
              <a:buChar char="◍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3"/>
          </p:nvPr>
        </p:nvSpPr>
        <p:spPr>
          <a:xfrm>
            <a:off x="6570979" y="1864519"/>
            <a:ext cx="2051700" cy="30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689EE1"/>
              </a:buClr>
              <a:buSzPts val="1400"/>
              <a:buChar char="◍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689EE1"/>
              </a:buClr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2257425" y="887475"/>
            <a:ext cx="6153300" cy="72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480577" y="4673644"/>
            <a:ext cx="45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sea)">
  <p:cSld name="BLANK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/>
          <p:nvPr/>
        </p:nvSpPr>
        <p:spPr>
          <a:xfrm>
            <a:off x="261900" y="208013"/>
            <a:ext cx="8620200" cy="4727400"/>
          </a:xfrm>
          <a:prstGeom prst="rect">
            <a:avLst/>
          </a:prstGeom>
          <a:solidFill>
            <a:srgbClr val="539EB9">
              <a:alpha val="8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4345650" y="4935488"/>
            <a:ext cx="452700" cy="20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solidFill>
                  <a:srgbClr val="FFFFFF"/>
                </a:solidFill>
              </a:defRPr>
            </a:lvl1pPr>
            <a:lvl2pPr lvl="1" algn="ctr" rtl="0">
              <a:buNone/>
              <a:defRPr>
                <a:solidFill>
                  <a:srgbClr val="FFFFFF"/>
                </a:solidFill>
              </a:defRPr>
            </a:lvl2pPr>
            <a:lvl3pPr lvl="2" algn="ctr" rtl="0">
              <a:buNone/>
              <a:defRPr>
                <a:solidFill>
                  <a:srgbClr val="FFFFFF"/>
                </a:solidFill>
              </a:defRPr>
            </a:lvl3pPr>
            <a:lvl4pPr lvl="3" algn="ctr" rtl="0">
              <a:buNone/>
              <a:defRPr>
                <a:solidFill>
                  <a:srgbClr val="FFFFFF"/>
                </a:solidFill>
              </a:defRPr>
            </a:lvl4pPr>
            <a:lvl5pPr lvl="4" algn="ctr" rtl="0">
              <a:buNone/>
              <a:defRPr>
                <a:solidFill>
                  <a:srgbClr val="FFFFFF"/>
                </a:solidFill>
              </a:defRPr>
            </a:lvl5pPr>
            <a:lvl6pPr lvl="5" algn="ctr" rtl="0">
              <a:buNone/>
              <a:defRPr>
                <a:solidFill>
                  <a:srgbClr val="FFFFFF"/>
                </a:solidFill>
              </a:defRPr>
            </a:lvl6pPr>
            <a:lvl7pPr lvl="6" algn="ctr" rtl="0">
              <a:buNone/>
              <a:defRPr>
                <a:solidFill>
                  <a:srgbClr val="FFFFFF"/>
                </a:solidFill>
              </a:defRPr>
            </a:lvl7pPr>
            <a:lvl8pPr lvl="7" algn="ctr" rtl="0">
              <a:buNone/>
              <a:defRPr>
                <a:solidFill>
                  <a:srgbClr val="FFFFFF"/>
                </a:solidFill>
              </a:defRPr>
            </a:lvl8pPr>
            <a:lvl9pPr lvl="8" algn="ctr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Slab"/>
              <a:buNone/>
              <a:defRPr sz="2400" b="1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xygen"/>
              <a:buNone/>
              <a:defRPr sz="2400" b="1">
                <a:solidFill>
                  <a:schemeClr val="accent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◍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■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■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7" y="4673644"/>
            <a:ext cx="452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3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65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0" name="Picture 42" descr="http://emblasproject.org/wp-content/uploads/2020/07/%D0%86%D0%BD%D0%B2%D0%B0%D0%B7%D0%B8%D0%B2%D0%BD%D1%96-%D0%B2%D0%B8%D0%B4%D0%B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736" y="3651870"/>
            <a:ext cx="208823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9" name="Google Shape;159;p26"/>
          <p:cNvSpPr txBox="1">
            <a:spLocks noGrp="1"/>
          </p:cNvSpPr>
          <p:nvPr>
            <p:ph type="sldNum" idx="12"/>
          </p:nvPr>
        </p:nvSpPr>
        <p:spPr>
          <a:xfrm>
            <a:off x="6444208" y="915566"/>
            <a:ext cx="2520280" cy="4032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uk-UA" sz="1050" b="1" dirty="0" smtClean="0">
                <a:solidFill>
                  <a:schemeClr val="accent3">
                    <a:lumMod val="50000"/>
                  </a:schemeClr>
                </a:solidFill>
              </a:rPr>
              <a:t>Відповіді </a:t>
            </a:r>
            <a:r>
              <a:rPr lang="uk-UA" sz="1050" dirty="0" smtClean="0">
                <a:solidFill>
                  <a:schemeClr val="accent3">
                    <a:lumMod val="50000"/>
                  </a:schemeClr>
                </a:solidFill>
              </a:rPr>
              <a:t>до</a:t>
            </a:r>
            <a:endParaRPr lang="uk-UA" sz="105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900" dirty="0" smtClean="0">
                <a:solidFill>
                  <a:schemeClr val="accent3">
                    <a:lumMod val="50000"/>
                  </a:schemeClr>
                </a:solidFill>
              </a:rPr>
              <a:t>Екологічного кроссенсу</a:t>
            </a:r>
            <a:endParaRPr lang="uk-UA" sz="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</a:rPr>
              <a:t>“ </a:t>
            </a: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  <a:latin typeface="Roboto" charset="0"/>
                <a:ea typeface="Roboto" charset="0"/>
              </a:rPr>
              <a:t>Важливі факти </a:t>
            </a: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  <a:latin typeface="Roboto" charset="0"/>
                <a:ea typeface="Roboto" charset="0"/>
              </a:rPr>
              <a:t>про </a:t>
            </a: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  <a:latin typeface="Roboto" charset="0"/>
                <a:ea typeface="Roboto" charset="0"/>
              </a:rPr>
              <a:t>Чорне море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  <a:latin typeface="Roboto" charset="0"/>
                <a:ea typeface="Roboto" charset="0"/>
              </a:rPr>
              <a:t>в одній картинці </a:t>
            </a:r>
            <a:r>
              <a:rPr lang="uk-UA" sz="900" b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900" dirty="0" smtClean="0">
                <a:solidFill>
                  <a:schemeClr val="accent3">
                    <a:lumMod val="50000"/>
                  </a:schemeClr>
                </a:solidFill>
              </a:rPr>
              <a:t> до Міжнародного дня Чорного </a:t>
            </a:r>
            <a:r>
              <a:rPr lang="uk-UA" sz="900" dirty="0" smtClean="0">
                <a:solidFill>
                  <a:schemeClr val="accent3">
                    <a:lumMod val="50000"/>
                  </a:schemeClr>
                </a:solidFill>
              </a:rPr>
              <a:t>моря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uk-UA" sz="1600" dirty="0" smtClean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i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pic>
        <p:nvPicPr>
          <p:cNvPr id="1026" name="Picture 2" descr="C:\Users\Aser\Desktop\1r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736" y="1563638"/>
            <a:ext cx="2088232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9" descr="П'ять важливих фактів про Чорне мор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3" y="1995686"/>
            <a:ext cx="2016223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3" name="AutoShape 19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AutoShape 21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7" name="AutoShape 23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AutoShape 25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AutoShape 27" descr="C:\Users\Aser\Desktop\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AutoShape 29" descr="C:\Users\Aser\Desktop\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AutoShape 31" descr="C:\Users\Aser\Desktop\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AutoShape 33" descr="C:\Users\Aser\Desktop\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AutoShape 36" descr="https://emblasproject.org/wp-content/cache/opt-image/wp-content/uploads/2020/07/-%D1%81%D0%BC%D1%96%D1%82%D1%82%D1%8F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AutoShape 38" descr="https://emblasproject.org/wp-content/cache/opt-image/wp-content/uploads/2020/07/-%D1%81%D0%BC%D1%96%D1%82%D1%82%D1%8F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AutoShape 40" descr="https://emblasproject.org/wp-content/cache/opt-image/wp-content/uploads/2020/07/-%D1%81%D0%BC%D1%96%D1%82%D1%82%D1%8F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AutoShape 46" descr="https://emblasproject.org/wp-content/cache/opt-image/wp-content/uploads/2020/07/-%D0%B7%D0%BD%D0%B0%D1%85%D1%96%D0%B4%D0%BA%D0%B8-%D1%83-%D0%A7%D0%BE%D1%80%D0%BD%D0%BE%D0%BC%D1%83-%D0%BC%D0%BE%D1%80%D1%96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83" name="Picture 59" descr="СЕКРЕТИ ЧОРНОГО МОРЯ - EMBLAS projec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3968" y="123478"/>
            <a:ext cx="1944216" cy="1768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85" name="AutoShape 61" descr="В Одесі видадуть книгу про секрети Чорного моря | GreenP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7" name="AutoShape 63" descr="В Одесі видадуть книгу про секрети Чорного моря | GreenP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89" name="Picture 65" descr="https://greenpost.ua/upload/media/2020/07/13/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512" y="123478"/>
            <a:ext cx="2016224" cy="1848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91" name="AutoShape 67" descr="В Одесі видадуть книгу про секрети Чорного моря | GreenP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3" name="AutoShape 69" descr="В Одесі видадуть книгу про секрети Чорного моря | GreenP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5" name="AutoShape 71" descr="C:\Users\Aser\Desktop\ecki1brwaam4c8d_1200x63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97" name="Picture 73" descr="В Одесі видадуть книгу про секрети Чорного моря | GreenPos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3968" y="1851670"/>
            <a:ext cx="194421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7" name="Picture 9" descr="C:\Users\Aser\Desktop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512" y="3507854"/>
            <a:ext cx="2016224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1" name="Picture 13" descr="П'ять важливих фактів про Чорне море - EU NEIGHBOURS eas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95736" y="123478"/>
            <a:ext cx="2087177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65" name="AutoShape 17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 descr="https://emblasproject.org/wp-content/cache/opt-image/wp-content/uploads/2020/07/-%D0%BA%D0%BB%D1%96%D0%BC%D0%B0%D1%82%D1%83-209x300-209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9" name="Picture 21" descr="СЕКРЕТИ ЧОРНОГО МОРЯ - EMBLAS project"/>
          <p:cNvPicPr>
            <a:picLocks noChangeAspect="1" noChangeArrowheads="1"/>
          </p:cNvPicPr>
          <p:nvPr/>
        </p:nvPicPr>
        <p:blipFill>
          <a:blip r:embed="rId11"/>
          <a:srcRect b="50000"/>
          <a:stretch>
            <a:fillRect/>
          </a:stretch>
        </p:blipFill>
        <p:spPr bwMode="auto">
          <a:xfrm>
            <a:off x="4283968" y="3795886"/>
            <a:ext cx="1944216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8" name="Google Shape;158;p26"/>
          <p:cNvSpPr/>
          <p:nvPr/>
        </p:nvSpPr>
        <p:spPr>
          <a:xfrm>
            <a:off x="7452320" y="123478"/>
            <a:ext cx="1224136" cy="1080120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1763688" y="19548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1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995936" y="19548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2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868144" y="267494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3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868144" y="185167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4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868144" y="386789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5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995936" y="379588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6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691680" y="3651870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7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91680" y="213970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8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923928" y="163564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9</a:t>
            </a:r>
            <a:endParaRPr lang="ru-RU" b="1" dirty="0"/>
          </a:p>
        </p:txBody>
      </p:sp>
      <p:sp>
        <p:nvSpPr>
          <p:cNvPr id="2071" name="AutoShape 23" descr="https://emblasproject.org/wp-content/cache/opt-image/wp-content/uploads/2020/07/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3" name="AutoShape 25" descr="https://emblasproject.org/wp-content/cache/opt-image/wp-content/uploads/2020/07/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5" name="AutoShape 27" descr="https://emblasproject.org/wp-content/cache/opt-image/wp-content/uploads/2020/07/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7" name="AutoShape 29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9" name="AutoShape 31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2" name="AutoShape 34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4" name="AutoShape 36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6" name="AutoShape 38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8" name="AutoShape 40" descr="C:\Users\Aser\Desktop\-%D0%B2%D0%B8%D0%B4%D0%B8-292x300-292x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iel template">
  <a:themeElements>
    <a:clrScheme name="Custom 347">
      <a:dk1>
        <a:srgbClr val="666666"/>
      </a:dk1>
      <a:lt1>
        <a:srgbClr val="FFFFFF"/>
      </a:lt1>
      <a:dk2>
        <a:srgbClr val="004430"/>
      </a:dk2>
      <a:lt2>
        <a:srgbClr val="DAE2E6"/>
      </a:lt2>
      <a:accent1>
        <a:srgbClr val="8EC641"/>
      </a:accent1>
      <a:accent2>
        <a:srgbClr val="004430"/>
      </a:accent2>
      <a:accent3>
        <a:srgbClr val="539EB9"/>
      </a:accent3>
      <a:accent4>
        <a:srgbClr val="689EE1"/>
      </a:accent4>
      <a:accent5>
        <a:srgbClr val="999999"/>
      </a:accent5>
      <a:accent6>
        <a:srgbClr val="779B91"/>
      </a:accent6>
      <a:hlink>
        <a:srgbClr val="689EE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29</Words>
  <Application>Microsoft Office PowerPoint</Application>
  <PresentationFormat>Экран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Slab</vt:lpstr>
      <vt:lpstr>Oxygen</vt:lpstr>
      <vt:lpstr>Ariel template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Admin</dc:creator>
  <cp:lastModifiedBy>Пользователь Windows</cp:lastModifiedBy>
  <cp:revision>48</cp:revision>
  <dcterms:modified xsi:type="dcterms:W3CDTF">2022-10-30T08:39:46Z</dcterms:modified>
</cp:coreProperties>
</file>